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27"/>
  </p:normalViewPr>
  <p:slideViewPr>
    <p:cSldViewPr snapToGrid="0" snapToObjects="1">
      <p:cViewPr>
        <p:scale>
          <a:sx n="173" d="100"/>
          <a:sy n="173" d="100"/>
        </p:scale>
        <p:origin x="170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301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283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338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67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711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2756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548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055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245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559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643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91212-035E-6A4F-A7FE-39DAC901C1A1}" type="datetimeFigureOut">
              <a:rPr lang="es-ES_tradnl" smtClean="0"/>
              <a:t>25/2/20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570B7-E7A5-674F-A425-0D0314FE61C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59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8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05763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62520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9343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3445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794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519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727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43172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154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49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39397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498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470553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0</Words>
  <Application>Microsoft Macintosh PowerPoint</Application>
  <PresentationFormat>Presentación en pantalla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6</cp:revision>
  <dcterms:created xsi:type="dcterms:W3CDTF">2020-02-13T15:46:18Z</dcterms:created>
  <dcterms:modified xsi:type="dcterms:W3CDTF">2020-02-25T21:57:09Z</dcterms:modified>
</cp:coreProperties>
</file>